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66" d="100"/>
          <a:sy n="66" d="100"/>
        </p:scale>
        <p:origin x="89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E3BFDF-C406-4D4A-98DE-148F57E121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INTERVENTION E.T.R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8C03D7-27E0-4806-80AB-8CF017F2DD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400" b="1" dirty="0"/>
              <a:t>13 OCTOBRE 2023</a:t>
            </a:r>
          </a:p>
          <a:p>
            <a:r>
              <a:rPr lang="fr-FR" sz="2400" b="1" dirty="0"/>
              <a:t>INDRILIUNAS Roland – Président commission technique manche</a:t>
            </a:r>
          </a:p>
        </p:txBody>
      </p:sp>
    </p:spTree>
    <p:extLst>
      <p:ext uri="{BB962C8B-B14F-4D97-AF65-F5344CB8AC3E}">
        <p14:creationId xmlns:p14="http://schemas.microsoft.com/office/powerpoint/2010/main" val="784250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7318E7-AEA5-465F-B72F-9D21C9C6D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Détection- Equipe départementale</a:t>
            </a:r>
            <a:br>
              <a:rPr lang="fr-FR" dirty="0"/>
            </a:br>
            <a:r>
              <a:rPr lang="fr-FR" dirty="0"/>
              <a:t>Travail préconisé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A14BEE-F250-486E-860B-051C62EC9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2- </a:t>
            </a:r>
            <a:r>
              <a:rPr lang="fr-FR" b="1" dirty="0"/>
              <a:t>COMBATIVITE</a:t>
            </a:r>
          </a:p>
          <a:p>
            <a:pPr marL="0" indent="0">
              <a:buNone/>
            </a:pPr>
            <a:r>
              <a:rPr lang="fr-FR" dirty="0"/>
              <a:t>Nous pratiquons un sport de combat</a:t>
            </a:r>
          </a:p>
          <a:p>
            <a:pPr marL="0" indent="0">
              <a:buNone/>
            </a:pPr>
            <a:r>
              <a:rPr lang="fr-FR" dirty="0"/>
              <a:t> Nul exploit n’est possible sans le respect de cette valeur.</a:t>
            </a:r>
          </a:p>
          <a:p>
            <a:pPr marL="0" indent="0">
              <a:buNone/>
            </a:pPr>
            <a:r>
              <a:rPr lang="fr-FR" dirty="0"/>
              <a:t>Ne rien lâcher, même dans la défaite on peut gagner ( Rocky1)</a:t>
            </a:r>
          </a:p>
          <a:p>
            <a:pPr marL="0" indent="0">
              <a:buNone/>
            </a:pPr>
            <a:r>
              <a:rPr lang="fr-FR" dirty="0"/>
              <a:t>Sortir la «  tête haute » est notre attente.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3- </a:t>
            </a:r>
            <a:r>
              <a:rPr lang="fr-FR" b="1" dirty="0"/>
              <a:t>SOLIDARITE</a:t>
            </a:r>
          </a:p>
          <a:p>
            <a:pPr marL="0" indent="0">
              <a:buNone/>
            </a:pPr>
            <a:r>
              <a:rPr lang="fr-FR" dirty="0"/>
              <a:t>	 Détection = intérêts personnels/ intérêts collectifs</a:t>
            </a:r>
          </a:p>
          <a:p>
            <a:pPr marL="0" indent="0">
              <a:buNone/>
            </a:pPr>
            <a:r>
              <a:rPr lang="fr-FR" dirty="0"/>
              <a:t>«  tous dans le même bateau avec l’objectif de le faire avancer le mieux possible », Toutes actions, pas exclusivement </a:t>
            </a:r>
            <a:r>
              <a:rPr lang="fr-FR" dirty="0" err="1"/>
              <a:t>tactico</a:t>
            </a:r>
            <a:r>
              <a:rPr lang="fr-FR" dirty="0"/>
              <a:t>-techniques ( exemple actuel de N.KARATIC en équipe de France, il apporte son expérience pas que sur le terrain mais  aussi sur le banc et dans les vestiaires) doivent viser à la performance de l’équipe. Importance de la participation de l’ensemble des joueurs aux taches «  obscures » (c’est-à-dire  défensives notamment repli)</a:t>
            </a:r>
          </a:p>
          <a:p>
            <a:pPr marL="0" indent="0">
              <a:buNone/>
            </a:pPr>
            <a:r>
              <a:rPr lang="fr-FR" dirty="0"/>
              <a:t>L’évaluation  de sa prestation porte sur l’ensemble des taches et non exclusivement sur les aspects offensifs ( nombre de buts marqués)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28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DDB7BF-DC82-47AB-95B3-A73D1169C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Détection- Equipe départementale</a:t>
            </a:r>
            <a:br>
              <a:rPr lang="fr-FR" dirty="0"/>
            </a:br>
            <a:r>
              <a:rPr lang="fr-FR" dirty="0"/>
              <a:t>Travail préconisé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859E3A-C4BF-4738-A54E-28D1CC07C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352364"/>
          </a:xfrm>
        </p:spPr>
        <p:txBody>
          <a:bodyPr>
            <a:normAutofit lnSpcReduction="10000"/>
          </a:bodyPr>
          <a:lstStyle/>
          <a:p>
            <a:r>
              <a:rPr lang="fr-FR" dirty="0"/>
              <a:t>A u niveau </a:t>
            </a:r>
            <a:r>
              <a:rPr lang="fr-FR" dirty="0" err="1"/>
              <a:t>tactico</a:t>
            </a:r>
            <a:r>
              <a:rPr lang="fr-FR" dirty="0"/>
              <a:t> –technique :</a:t>
            </a:r>
          </a:p>
          <a:p>
            <a:pPr marL="0" indent="0">
              <a:buNone/>
            </a:pPr>
            <a:r>
              <a:rPr lang="fr-FR" dirty="0"/>
              <a:t>Portée sur l’amélioration individuelle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b="1" dirty="0"/>
              <a:t>Attaque</a:t>
            </a:r>
            <a:r>
              <a:rPr lang="fr-FR" dirty="0"/>
              <a:t> : se replacer, s’orienter (dissociation des ceintures c’est-à-dire pied orienté vers le but), prendre sa balle en </a:t>
            </a:r>
            <a:r>
              <a:rPr lang="fr-FR" dirty="0" err="1"/>
              <a:t>mvt</a:t>
            </a:r>
            <a:r>
              <a:rPr lang="fr-FR" dirty="0"/>
              <a:t> dans un espace libres, lire et comprendre le jeu.</a:t>
            </a:r>
          </a:p>
          <a:p>
            <a:pPr marL="0" indent="0">
              <a:buNone/>
            </a:pPr>
            <a:r>
              <a:rPr lang="fr-FR" b="1" dirty="0" err="1"/>
              <a:t>Entre-jeu</a:t>
            </a:r>
            <a:r>
              <a:rPr lang="fr-FR" dirty="0"/>
              <a:t> :  </a:t>
            </a:r>
            <a:r>
              <a:rPr lang="fr-FR" u="sng" dirty="0"/>
              <a:t>Contre Attaque/Monte de Balle</a:t>
            </a:r>
            <a:r>
              <a:rPr lang="fr-FR" dirty="0"/>
              <a:t>&gt;Passer et surtout proposer c’est-à-dire se rendre disponible.  </a:t>
            </a:r>
            <a:r>
              <a:rPr lang="fr-FR" u="sng" dirty="0"/>
              <a:t>Repli-Défensif</a:t>
            </a:r>
            <a:r>
              <a:rPr lang="fr-FR" dirty="0"/>
              <a:t> &gt; Anticiper la CA adverse/ volonté de Récupérer la balle de suite</a:t>
            </a:r>
          </a:p>
          <a:p>
            <a:pPr marL="0" indent="0">
              <a:buNone/>
            </a:pPr>
            <a:r>
              <a:rPr lang="fr-FR" b="1" dirty="0"/>
              <a:t>Défense</a:t>
            </a:r>
            <a:r>
              <a:rPr lang="fr-FR" dirty="0"/>
              <a:t> : Harceler-dissuader-intercepter sur des signaux clairement connus de tous (fautes techniques ( mauvaise réception, prise de </a:t>
            </a:r>
            <a:r>
              <a:rPr lang="fr-FR" dirty="0" err="1"/>
              <a:t>alle</a:t>
            </a:r>
            <a:r>
              <a:rPr lang="fr-FR" dirty="0"/>
              <a:t> à l’arrêt et mal orienté, joueurs pas dangereux, ARD droitier…..)</a:t>
            </a:r>
          </a:p>
          <a:p>
            <a:pPr marL="0" indent="0">
              <a:buNone/>
            </a:pPr>
            <a:r>
              <a:rPr lang="fr-FR" u="sng" dirty="0"/>
              <a:t>Faire distinction entre prises de risques et prises d’initiative</a:t>
            </a:r>
          </a:p>
        </p:txBody>
      </p:sp>
    </p:spTree>
    <p:extLst>
      <p:ext uri="{BB962C8B-B14F-4D97-AF65-F5344CB8AC3E}">
        <p14:creationId xmlns:p14="http://schemas.microsoft.com/office/powerpoint/2010/main" val="1451831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2B53EE-E8CC-48D9-9C2B-CC567895C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Détection- Equipe départementale</a:t>
            </a:r>
            <a:br>
              <a:rPr lang="fr-FR" dirty="0"/>
            </a:br>
            <a:r>
              <a:rPr lang="fr-FR" dirty="0"/>
              <a:t>Encadrement technique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3E7E85-5D76-4C0B-B91D-C406B3AFF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responsable technique est LE RESPONSABLE</a:t>
            </a:r>
          </a:p>
          <a:p>
            <a:r>
              <a:rPr lang="fr-FR" dirty="0"/>
              <a:t>Il choisit son staff</a:t>
            </a:r>
          </a:p>
          <a:p>
            <a:r>
              <a:rPr lang="fr-FR" dirty="0"/>
              <a:t>Il gère librement son collectif dans le cadre fédéral</a:t>
            </a:r>
          </a:p>
          <a:p>
            <a:pPr marL="0" indent="0">
              <a:buNone/>
            </a:pPr>
            <a:r>
              <a:rPr lang="fr-FR" dirty="0"/>
              <a:t> il doit être confirmé dans ses fonctions et non avoir un tuteur supérieur qui sème le trouble dans la tête des joueurs et du cadre lui-même.</a:t>
            </a:r>
          </a:p>
          <a:p>
            <a:pPr marL="0" indent="0">
              <a:buNone/>
            </a:pPr>
            <a:r>
              <a:rPr lang="fr-FR" dirty="0"/>
              <a:t>Je suis pour le fait de le laisser dans ses erreurs, c’est à travers elles que l’on apprends le plus, n’est ce pas ? A ce niveau, je ne suis pas extrémiste</a:t>
            </a:r>
          </a:p>
          <a:p>
            <a:pPr marL="0" indent="0">
              <a:buNone/>
            </a:pPr>
            <a:r>
              <a:rPr lang="fr-FR" dirty="0"/>
              <a:t>Des Erick MATHE, des Franck PROUFF se sont construits eux même et parfois dans la douleur.</a:t>
            </a:r>
          </a:p>
        </p:txBody>
      </p:sp>
    </p:spTree>
    <p:extLst>
      <p:ext uri="{BB962C8B-B14F-4D97-AF65-F5344CB8AC3E}">
        <p14:creationId xmlns:p14="http://schemas.microsoft.com/office/powerpoint/2010/main" val="850172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9FCB49-C988-4D1F-904C-10D13054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Détection- Equipe départementale</a:t>
            </a:r>
            <a:br>
              <a:rPr lang="fr-FR" dirty="0"/>
            </a:br>
            <a:r>
              <a:rPr lang="fr-FR" dirty="0"/>
              <a:t>Projet participatif de tous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726F40-8FBF-4A8E-8F23-6FE7257A9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Souhait d’inclure l’ensemble les clubs, familles et surtout le joueur a se projet de détection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dirty="0"/>
              <a:t>Club: </a:t>
            </a:r>
            <a:r>
              <a:rPr lang="fr-FR" dirty="0"/>
              <a:t>Echanges avec encadrements technique en respectant la spécificité de chacun sur les différentes voies de progression.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dirty="0"/>
              <a:t>Famille </a:t>
            </a:r>
            <a:r>
              <a:rPr lang="fr-FR" dirty="0"/>
              <a:t>: Sur la Manche, les familles s’impliquent de plus en plus. Cette saison nous avons décidé de créer d’un clubs de supporter : la vente de t-shirts supporter et l’expérience </a:t>
            </a:r>
            <a:r>
              <a:rPr lang="fr-FR" dirty="0" err="1"/>
              <a:t>HelloAsso</a:t>
            </a:r>
            <a:r>
              <a:rPr lang="fr-FR" dirty="0"/>
              <a:t> ( site d’appel aux dons) ont pour objectif d’offrir aux jeunes leurs équipements des inter comités </a:t>
            </a:r>
          </a:p>
          <a:p>
            <a:pPr marL="0" indent="0">
              <a:buNone/>
            </a:pPr>
            <a:r>
              <a:rPr lang="fr-FR" dirty="0"/>
              <a:t>La pratique du handball est devenu aussi une orientation professionnelle &gt; Joueurs/</a:t>
            </a:r>
            <a:r>
              <a:rPr lang="fr-FR" dirty="0" err="1"/>
              <a:t>euses</a:t>
            </a:r>
            <a:r>
              <a:rPr lang="fr-FR" dirty="0"/>
              <a:t> pro, entraineurs pro, éducateurs, CTF… Autant de débouchés qui intéressent de plus en plus les familles.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b="1" dirty="0"/>
              <a:t>Joueurs/ses : </a:t>
            </a:r>
            <a:r>
              <a:rPr lang="fr-FR" dirty="0"/>
              <a:t>Tenir compte de leur souhaits et leurs ambitions. Orientations vers un travail individuel  sur les aspects mentaux, physiques, hygiène de vie &gt; Bref,  la face immergée de l’iceberg très importante dans la carrière d’un sportif de haut niveau, tout ne repose pas sur les interventions extérieurs</a:t>
            </a:r>
          </a:p>
          <a:p>
            <a:pPr marL="0" indent="0">
              <a:buNone/>
            </a:pPr>
            <a:r>
              <a:rPr lang="fr-FR" dirty="0"/>
              <a:t> 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6074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3ABCB3-CDBE-47E6-9B8F-A62C153C6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Conclusion/Remerciements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D73437-35C8-414B-8CA9-F0E26107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12900"/>
            <a:ext cx="8946541" cy="4635499"/>
          </a:xfrm>
        </p:spPr>
        <p:txBody>
          <a:bodyPr>
            <a:normAutofit/>
          </a:bodyPr>
          <a:lstStyle/>
          <a:p>
            <a:r>
              <a:rPr lang="fr-FR" dirty="0"/>
              <a:t>Ce projet est en phase de réalisation. Il va s’en doute subir des modifications, voir des échecs mais le cadre est bien posé et je souhaite </a:t>
            </a:r>
            <a:r>
              <a:rPr lang="fr-FR"/>
              <a:t>participer grandement </a:t>
            </a:r>
            <a:r>
              <a:rPr lang="fr-FR" dirty="0"/>
              <a:t>à sa réussite </a:t>
            </a:r>
          </a:p>
          <a:p>
            <a:pPr marL="0" indent="0">
              <a:buNone/>
            </a:pPr>
            <a:r>
              <a:rPr lang="fr-FR" dirty="0"/>
              <a:t>          Rendez –vous la saison prochaine pour faire le bilan</a:t>
            </a:r>
          </a:p>
          <a:p>
            <a:pPr marL="0" indent="0">
              <a:buNone/>
            </a:pPr>
            <a:r>
              <a:rPr lang="fr-FR" dirty="0"/>
              <a:t>Remerciement à l’ensemble des membres de la commission technique de la Manche, au C.A du CMHB qui m’accorde leur confiance</a:t>
            </a:r>
          </a:p>
          <a:p>
            <a:pPr marL="0" indent="0">
              <a:buNone/>
            </a:pPr>
            <a:r>
              <a:rPr lang="fr-FR" dirty="0"/>
              <a:t>Aux CTS de la NORMANDIE pour leurs interventions le samedi  9 septembre  à 9 heures au </a:t>
            </a:r>
            <a:r>
              <a:rPr lang="fr-FR" dirty="0" err="1"/>
              <a:t>C.R.N.Granville</a:t>
            </a:r>
            <a:r>
              <a:rPr lang="fr-FR" dirty="0"/>
              <a:t> et leur invitation de ce matin</a:t>
            </a:r>
          </a:p>
          <a:p>
            <a:pPr marL="0" indent="0">
              <a:buNone/>
            </a:pPr>
            <a:r>
              <a:rPr lang="fr-FR" dirty="0"/>
              <a:t> Au président de la LNHB  qui a pris la peine de me téléphoner pour m’inviter à cette réunion, en oubliant de préciser qu’elle était matinale </a:t>
            </a:r>
          </a:p>
          <a:p>
            <a:pPr marL="0" indent="0">
              <a:buNone/>
            </a:pPr>
            <a:r>
              <a:rPr lang="fr-FR" dirty="0"/>
              <a:t>Et à vous pour avoir eu la patience de m’écouter de si bon matin.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5626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C83A2-2D1D-4489-94E4-972290BAA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8EC0EEA-74A4-4BF5-A8E3-3FC2929B6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Prise de fonction de la présidence Avril 2023</a:t>
            </a:r>
          </a:p>
          <a:p>
            <a:r>
              <a:rPr lang="fr-FR" dirty="0"/>
              <a:t>Etat des lieux</a:t>
            </a:r>
          </a:p>
          <a:p>
            <a:r>
              <a:rPr lang="fr-FR" dirty="0"/>
              <a:t>Mise en place d’axes de  travail</a:t>
            </a:r>
          </a:p>
          <a:p>
            <a:pPr lvl="1"/>
            <a:r>
              <a:rPr lang="fr-FR" dirty="0"/>
              <a:t>Détection</a:t>
            </a:r>
          </a:p>
          <a:p>
            <a:pPr lvl="1"/>
            <a:r>
              <a:rPr lang="fr-FR" dirty="0"/>
              <a:t>Formation </a:t>
            </a:r>
          </a:p>
          <a:p>
            <a:pPr lvl="1"/>
            <a:r>
              <a:rPr lang="fr-FR" dirty="0"/>
              <a:t>Aides aux clubs</a:t>
            </a:r>
          </a:p>
        </p:txBody>
      </p:sp>
    </p:spTree>
    <p:extLst>
      <p:ext uri="{BB962C8B-B14F-4D97-AF65-F5344CB8AC3E}">
        <p14:creationId xmlns:p14="http://schemas.microsoft.com/office/powerpoint/2010/main" val="40714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780E91-CC9E-4592-968C-D618DB1B9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détection – Inspirations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1399C8-C946-47D6-AF61-5110E182C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Expérience personnelle</a:t>
            </a:r>
          </a:p>
          <a:p>
            <a:pPr lvl="1"/>
            <a:r>
              <a:rPr lang="fr-FR" dirty="0"/>
              <a:t>1997 à 2003 &gt; 5 ans CTS PIFO (devenue Ligue Ile de France) et 1 an en Bretagne &gt; </a:t>
            </a:r>
          </a:p>
          <a:p>
            <a:pPr lvl="2"/>
            <a:r>
              <a:rPr lang="fr-FR" dirty="0"/>
              <a:t>1 finale </a:t>
            </a:r>
            <a:r>
              <a:rPr lang="fr-FR" dirty="0" err="1"/>
              <a:t>Interligue</a:t>
            </a:r>
            <a:r>
              <a:rPr lang="fr-FR" dirty="0"/>
              <a:t> en 1998 avec la PIFO</a:t>
            </a:r>
          </a:p>
          <a:p>
            <a:pPr lvl="2"/>
            <a:r>
              <a:rPr lang="fr-FR" dirty="0"/>
              <a:t>Doublé </a:t>
            </a:r>
            <a:r>
              <a:rPr lang="fr-FR" dirty="0" err="1"/>
              <a:t>interligue</a:t>
            </a:r>
            <a:r>
              <a:rPr lang="fr-FR" dirty="0"/>
              <a:t> garçons et filles en 2002 </a:t>
            </a:r>
          </a:p>
          <a:p>
            <a:pPr lvl="2"/>
            <a:r>
              <a:rPr lang="fr-FR" dirty="0"/>
              <a:t>Des personnalités sur la PIFO&gt; D. </a:t>
            </a:r>
            <a:r>
              <a:rPr lang="fr-FR" dirty="0" err="1"/>
              <a:t>Deherme</a:t>
            </a:r>
            <a:r>
              <a:rPr lang="fr-FR" dirty="0"/>
              <a:t>, </a:t>
            </a:r>
            <a:r>
              <a:rPr lang="fr-FR" dirty="0" err="1"/>
              <a:t>S.Midavaine</a:t>
            </a:r>
            <a:r>
              <a:rPr lang="fr-FR" dirty="0"/>
              <a:t>, </a:t>
            </a:r>
            <a:r>
              <a:rPr lang="fr-FR" dirty="0" err="1"/>
              <a:t>D.Tristan</a:t>
            </a:r>
            <a:r>
              <a:rPr lang="fr-FR" dirty="0"/>
              <a:t>, </a:t>
            </a:r>
            <a:r>
              <a:rPr lang="fr-FR" dirty="0" err="1"/>
              <a:t>P.Person</a:t>
            </a:r>
            <a:r>
              <a:rPr lang="fr-FR" dirty="0"/>
              <a:t> et </a:t>
            </a:r>
            <a:r>
              <a:rPr lang="fr-FR" dirty="0" err="1"/>
              <a:t>E.Mathé</a:t>
            </a:r>
            <a:r>
              <a:rPr lang="fr-FR" dirty="0"/>
              <a:t> – Sur La BRETAGNE : </a:t>
            </a:r>
            <a:r>
              <a:rPr lang="fr-FR" dirty="0" err="1"/>
              <a:t>T.Guegan</a:t>
            </a:r>
            <a:r>
              <a:rPr lang="fr-FR" dirty="0"/>
              <a:t> et …..Franck </a:t>
            </a:r>
            <a:r>
              <a:rPr lang="fr-FR" dirty="0" err="1"/>
              <a:t>Prouff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Sur la Manche </a:t>
            </a:r>
          </a:p>
          <a:p>
            <a:pPr lvl="2"/>
            <a:r>
              <a:rPr lang="fr-FR" dirty="0"/>
              <a:t>Les membres de la commission technique notamment Romain </a:t>
            </a:r>
            <a:r>
              <a:rPr lang="fr-FR" dirty="0" err="1"/>
              <a:t>Dugelay</a:t>
            </a:r>
            <a:r>
              <a:rPr lang="fr-FR" dirty="0"/>
              <a:t>, Fabrice </a:t>
            </a:r>
            <a:r>
              <a:rPr lang="fr-FR" dirty="0" err="1"/>
              <a:t>Nouhaud</a:t>
            </a:r>
            <a:r>
              <a:rPr lang="fr-FR" dirty="0"/>
              <a:t> et surtout David Chopin, notre CTF précédent.</a:t>
            </a:r>
          </a:p>
        </p:txBody>
      </p:sp>
    </p:spTree>
    <p:extLst>
      <p:ext uri="{BB962C8B-B14F-4D97-AF65-F5344CB8AC3E}">
        <p14:creationId xmlns:p14="http://schemas.microsoft.com/office/powerpoint/2010/main" val="290598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4DBB7A-49E1-4E0B-86AE-874780927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Détection</a:t>
            </a:r>
            <a:br>
              <a:rPr lang="fr-FR" dirty="0"/>
            </a:br>
            <a:r>
              <a:rPr lang="fr-FR" dirty="0"/>
              <a:t>Organisation prévisionnelle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6FC7DF-1227-4D9E-8E1B-357DF825B8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r>
              <a:rPr lang="fr-FR" dirty="0"/>
              <a:t>3 secteurs sur le Département (Naturels et culturels)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Nomination d’un responsable de secteur ayant pour missions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Développer un réseau de secteur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Impliquer les staffs techniques sur la détection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Entretenir des relations cordiales avec les clubs &gt; être à leurs écoutes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Choisir de préférence un professionnel du Handball &gt; pérennité</a:t>
            </a:r>
          </a:p>
          <a:p>
            <a:pPr marL="457200" lvl="1" indent="0">
              <a:buNone/>
            </a:pPr>
            <a:r>
              <a:rPr lang="fr-FR" dirty="0"/>
              <a:t>Accord du C.A pour environ 30 heures par an &gt; un exploit après la mise à disposition des encadrants techniques sur les sélections</a:t>
            </a:r>
          </a:p>
        </p:txBody>
      </p:sp>
    </p:spTree>
    <p:extLst>
      <p:ext uri="{BB962C8B-B14F-4D97-AF65-F5344CB8AC3E}">
        <p14:creationId xmlns:p14="http://schemas.microsoft.com/office/powerpoint/2010/main" val="3747650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759A5C-CBC0-49D1-9702-DB20B7F03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Détection</a:t>
            </a:r>
            <a:br>
              <a:rPr lang="fr-FR" dirty="0"/>
            </a:br>
            <a:r>
              <a:rPr lang="fr-FR" dirty="0"/>
              <a:t>Organisation prévisionnelle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5854D9-5C3F-4156-B20D-87B4F68AD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3 responsables : </a:t>
            </a:r>
          </a:p>
          <a:p>
            <a:pPr marL="0" indent="0">
              <a:buNone/>
            </a:pPr>
            <a:r>
              <a:rPr lang="fr-FR" dirty="0"/>
              <a:t>	Sud : Pierre LETOURNEUR</a:t>
            </a:r>
          </a:p>
          <a:p>
            <a:pPr marL="0" indent="0">
              <a:buNone/>
            </a:pPr>
            <a:r>
              <a:rPr lang="fr-FR" dirty="0"/>
              <a:t>	Centre : Romain DUGELAY</a:t>
            </a:r>
          </a:p>
          <a:p>
            <a:pPr marL="0" indent="0">
              <a:buNone/>
            </a:pPr>
            <a:r>
              <a:rPr lang="fr-FR" dirty="0"/>
              <a:t>	Nord : Julien LEONARD en masculin / </a:t>
            </a:r>
            <a:r>
              <a:rPr lang="fr-FR" dirty="0" err="1"/>
              <a:t>Youna</a:t>
            </a:r>
            <a:r>
              <a:rPr lang="fr-FR" dirty="0"/>
              <a:t> KERROUX en féminin</a:t>
            </a:r>
          </a:p>
          <a:p>
            <a:pPr marL="0" indent="0">
              <a:buNone/>
            </a:pPr>
            <a:r>
              <a:rPr lang="fr-FR" dirty="0"/>
              <a:t>	+  Fabrice NOUHAUD et David CHOPIN</a:t>
            </a:r>
          </a:p>
          <a:p>
            <a:pPr marL="0" indent="0">
              <a:buNone/>
            </a:pPr>
            <a:r>
              <a:rPr lang="fr-FR" dirty="0"/>
              <a:t> &gt; Outils de travail : 	</a:t>
            </a:r>
          </a:p>
          <a:p>
            <a:pPr marL="0" indent="0">
              <a:buNone/>
            </a:pPr>
            <a:r>
              <a:rPr lang="fr-FR" dirty="0"/>
              <a:t>	&gt; Création d’une fiche de détection commune</a:t>
            </a:r>
          </a:p>
          <a:p>
            <a:pPr marL="0" indent="0">
              <a:buNone/>
            </a:pPr>
            <a:r>
              <a:rPr lang="fr-FR" dirty="0"/>
              <a:t>	&gt; Dossier partagé mis en place par Romain DUGELAY</a:t>
            </a:r>
          </a:p>
          <a:p>
            <a:pPr marL="0" indent="0">
              <a:buNone/>
            </a:pPr>
            <a:r>
              <a:rPr lang="fr-FR" dirty="0"/>
              <a:t>	&gt; </a:t>
            </a:r>
            <a:r>
              <a:rPr lang="fr-FR" dirty="0" err="1"/>
              <a:t>Whatshap</a:t>
            </a:r>
            <a:r>
              <a:rPr lang="fr-FR" dirty="0"/>
              <a:t> Commission technique</a:t>
            </a:r>
          </a:p>
          <a:p>
            <a:pPr marL="0" indent="0">
              <a:buNone/>
            </a:pPr>
            <a:r>
              <a:rPr lang="fr-FR" dirty="0"/>
              <a:t>	&gt; Achat de sweat avec un gros logo CMHB</a:t>
            </a:r>
          </a:p>
        </p:txBody>
      </p:sp>
    </p:spTree>
    <p:extLst>
      <p:ext uri="{BB962C8B-B14F-4D97-AF65-F5344CB8AC3E}">
        <p14:creationId xmlns:p14="http://schemas.microsoft.com/office/powerpoint/2010/main" val="391672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31882B-386A-4429-A7FB-D3720D769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Détection - Déroulement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CF1689-CA0D-42B4-8874-EE3FD6433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31236"/>
            <a:ext cx="8946541" cy="5247860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Avant COVID-19,  David CHOPIN a eu beaucoup de difficultés à la mise en place de ces tournoi -13 ans sur le département (disponibilités des salles, avis mitigé de la COC ). </a:t>
            </a:r>
          </a:p>
          <a:p>
            <a:r>
              <a:rPr lang="fr-FR" dirty="0"/>
              <a:t>Adhésion de la COC actuelle .</a:t>
            </a:r>
          </a:p>
          <a:p>
            <a:r>
              <a:rPr lang="fr-FR" dirty="0"/>
              <a:t>Passage d’un représentant du CMHB ( Sweat avec gros logo)sur les Différents tournois</a:t>
            </a:r>
          </a:p>
          <a:p>
            <a:r>
              <a:rPr lang="fr-FR" dirty="0"/>
              <a:t>Feuilles de détection remises aussi aux différents staffs techniques</a:t>
            </a:r>
          </a:p>
          <a:p>
            <a:r>
              <a:rPr lang="fr-FR" dirty="0"/>
              <a:t>Réunion technique en fin de tournoi ( parfois aussi en début)</a:t>
            </a:r>
          </a:p>
          <a:p>
            <a:r>
              <a:rPr lang="fr-FR" dirty="0"/>
              <a:t>Classement en 3 catégories : 1- incontournables / 2- A voir / 3 -Potentiel en devenir</a:t>
            </a:r>
          </a:p>
          <a:p>
            <a:r>
              <a:rPr lang="fr-FR" dirty="0"/>
              <a:t>Retour fiches à Romain DUGELAY &gt; Dossiers partagés</a:t>
            </a:r>
          </a:p>
          <a:p>
            <a:r>
              <a:rPr lang="fr-FR" dirty="0"/>
              <a:t>Echanges entre membres de la commission technique &gt; </a:t>
            </a:r>
            <a:r>
              <a:rPr lang="fr-FR" dirty="0" err="1"/>
              <a:t>WhatShap</a:t>
            </a:r>
            <a:r>
              <a:rPr lang="fr-FR" dirty="0"/>
              <a:t> et/ou téléphonique</a:t>
            </a:r>
          </a:p>
          <a:p>
            <a:r>
              <a:rPr lang="fr-FR" dirty="0"/>
              <a:t>Création d’équipe de secteur &gt; </a:t>
            </a:r>
            <a:r>
              <a:rPr lang="fr-FR" dirty="0" err="1"/>
              <a:t>Intersecteur</a:t>
            </a:r>
            <a:r>
              <a:rPr lang="fr-FR" dirty="0"/>
              <a:t> prévu le 17 décembre 2023</a:t>
            </a:r>
          </a:p>
          <a:p>
            <a:r>
              <a:rPr lang="fr-FR" dirty="0"/>
              <a:t>3 secteurs sont concernés en masculin et 2 secteurs en Féminins &gt; grouper Centre et Nord, ce dernier secteur recense peu de féminine</a:t>
            </a:r>
          </a:p>
        </p:txBody>
      </p:sp>
    </p:spTree>
    <p:extLst>
      <p:ext uri="{BB962C8B-B14F-4D97-AF65-F5344CB8AC3E}">
        <p14:creationId xmlns:p14="http://schemas.microsoft.com/office/powerpoint/2010/main" val="408438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3A96C6-5358-4396-8417-CF27BB148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Détection – Les critères préconisés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6495B2-CF55-4F17-A240-14240DEC10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  - Compréhension du jeu</a:t>
            </a:r>
          </a:p>
          <a:p>
            <a:r>
              <a:rPr lang="fr-FR" dirty="0"/>
              <a:t>2 – Qualités mentales &gt; résistance au stress, résistance à la frustration, combativité, envie….. Autonomie : savoir se prendre en charge, s’impliquer dans sa formation</a:t>
            </a:r>
          </a:p>
          <a:p>
            <a:r>
              <a:rPr lang="fr-FR" dirty="0"/>
              <a:t>3 - Qualités physiques &gt; latéralité, morphologie, psycho motricité</a:t>
            </a:r>
          </a:p>
        </p:txBody>
      </p:sp>
    </p:spTree>
    <p:extLst>
      <p:ext uri="{BB962C8B-B14F-4D97-AF65-F5344CB8AC3E}">
        <p14:creationId xmlns:p14="http://schemas.microsoft.com/office/powerpoint/2010/main" val="2718398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D3C8B9-DB14-411B-BDC5-9BB248CE3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Détection- Equipe départementale</a:t>
            </a:r>
            <a:br>
              <a:rPr lang="fr-FR" dirty="0"/>
            </a:br>
            <a:r>
              <a:rPr lang="fr-FR" dirty="0"/>
              <a:t>Avant propos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73B8ED-00AC-4D1A-8ADC-D58D49074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Quotas regroupements et stages : 3 stages communs ( garçons /filles +J.A &gt; création d’une entité manchoise) + 7 regroupements</a:t>
            </a:r>
          </a:p>
          <a:p>
            <a:pPr marL="0" indent="0">
              <a:buNone/>
            </a:pPr>
            <a:r>
              <a:rPr lang="fr-FR" dirty="0"/>
              <a:t>	 N-1 : 1 Stage + 3/4 regroupements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Rappel des enjeux aux staffs et à l’entourage sur les compétitions Inter-comité  : </a:t>
            </a:r>
          </a:p>
          <a:p>
            <a:pPr marL="0" indent="0">
              <a:buNone/>
            </a:pPr>
            <a:r>
              <a:rPr lang="fr-FR" dirty="0"/>
              <a:t>		1 – Détection est prioritaire </a:t>
            </a:r>
          </a:p>
          <a:p>
            <a:pPr marL="0" indent="0">
              <a:buNone/>
            </a:pPr>
            <a:r>
              <a:rPr lang="fr-FR" dirty="0"/>
              <a:t>		2 - Résultat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Les formes de jeu : Différences entre le travail club / Travail de détection</a:t>
            </a:r>
          </a:p>
        </p:txBody>
      </p:sp>
    </p:spTree>
    <p:extLst>
      <p:ext uri="{BB962C8B-B14F-4D97-AF65-F5344CB8AC3E}">
        <p14:creationId xmlns:p14="http://schemas.microsoft.com/office/powerpoint/2010/main" val="3744804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5AC158-2C1D-44ED-AD7C-CD3C94FDE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Détection- Equipe départementale</a:t>
            </a:r>
            <a:br>
              <a:rPr lang="fr-FR" dirty="0"/>
            </a:br>
            <a:r>
              <a:rPr lang="fr-FR" dirty="0"/>
              <a:t>Travail préconisé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87458E-2DF5-4510-92DA-849C925B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776152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Les attentes :</a:t>
            </a:r>
          </a:p>
          <a:p>
            <a:pPr lvl="1"/>
            <a:r>
              <a:rPr lang="fr-FR" dirty="0"/>
              <a:t>Les valeurs partagées par tous ( staff, entourage, joueurs, dirigeants)</a:t>
            </a:r>
          </a:p>
          <a:p>
            <a:pPr marL="457200" lvl="1" indent="0">
              <a:buNone/>
            </a:pPr>
            <a:r>
              <a:rPr lang="fr-FR" dirty="0"/>
              <a:t>		RESPECT –COMBATIVITE – SOLIDARITE = R.C.S</a:t>
            </a:r>
          </a:p>
          <a:p>
            <a:r>
              <a:rPr lang="fr-FR" dirty="0"/>
              <a:t>1- </a:t>
            </a:r>
            <a:r>
              <a:rPr lang="fr-FR" b="1" dirty="0"/>
              <a:t>RESPECT </a:t>
            </a:r>
          </a:p>
          <a:p>
            <a:pPr marL="0" indent="0">
              <a:buNone/>
            </a:pPr>
            <a:r>
              <a:rPr lang="fr-FR" b="1" dirty="0"/>
              <a:t> 	</a:t>
            </a:r>
            <a:r>
              <a:rPr lang="fr-FR" dirty="0"/>
              <a:t>Partenaires, adversaires, instances handball….Mais aussi des fonctions de chacun </a:t>
            </a:r>
          </a:p>
          <a:p>
            <a:pPr marL="0" indent="0">
              <a:buNone/>
            </a:pPr>
            <a:r>
              <a:rPr lang="fr-FR" dirty="0"/>
              <a:t>	Le joueur&gt; joue, l’arbitre &gt; arbitre, le manager &gt; manage, le supporter&gt; supporte. Chacun  doit rester dans son rôle est les moutons seront bien gardés…..dit le proverbe .</a:t>
            </a:r>
          </a:p>
          <a:p>
            <a:pPr marL="0" indent="0">
              <a:buNone/>
            </a:pPr>
            <a:r>
              <a:rPr lang="fr-FR" dirty="0"/>
              <a:t>IL EST IMPORTANT QUE CHACUN RESTE DANS SON CHAMP DE COMPETENCE</a:t>
            </a:r>
          </a:p>
          <a:p>
            <a:pPr marL="0" indent="0">
              <a:buNone/>
            </a:pPr>
            <a:r>
              <a:rPr lang="fr-FR" dirty="0"/>
              <a:t>				</a:t>
            </a:r>
            <a:r>
              <a:rPr lang="fr-FR" b="1" dirty="0"/>
              <a:t>Il faut faire AVEC et non CONTRE </a:t>
            </a:r>
          </a:p>
          <a:p>
            <a:pPr marL="0" indent="0">
              <a:buNone/>
            </a:pPr>
            <a:r>
              <a:rPr lang="fr-FR" dirty="0"/>
              <a:t> &gt; Exemple des joueurs, managers qui perdent leurs concentrations sur de mauvaises décisions arbitrales</a:t>
            </a:r>
          </a:p>
          <a:p>
            <a:pPr marL="0" indent="0">
              <a:buNone/>
            </a:pPr>
            <a:r>
              <a:rPr lang="fr-FR" dirty="0"/>
              <a:t>&gt; Développer les aspects tactiques c’est aussi s’adapter aux conditions ( arbitrage, public, installations sportives….)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5058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420</TotalTime>
  <Words>1453</Words>
  <Application>Microsoft Office PowerPoint</Application>
  <PresentationFormat>Grand écran</PresentationFormat>
  <Paragraphs>110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Ion</vt:lpstr>
      <vt:lpstr>INTERVENTION E.T.R</vt:lpstr>
      <vt:lpstr>Introduction </vt:lpstr>
      <vt:lpstr>La détection – Inspirations </vt:lpstr>
      <vt:lpstr>Détection Organisation prévisionnelle </vt:lpstr>
      <vt:lpstr>Détection Organisation prévisionnelle </vt:lpstr>
      <vt:lpstr>Détection - Déroulement </vt:lpstr>
      <vt:lpstr>Détection – Les critères préconisés </vt:lpstr>
      <vt:lpstr>Détection- Equipe départementale Avant propos </vt:lpstr>
      <vt:lpstr>Détection- Equipe départementale Travail préconisé </vt:lpstr>
      <vt:lpstr>Détection- Equipe départementale Travail préconisé</vt:lpstr>
      <vt:lpstr>Détection- Equipe départementale Travail préconisé</vt:lpstr>
      <vt:lpstr>Détection- Equipe départementale Encadrement technique </vt:lpstr>
      <vt:lpstr>Détection- Equipe départementale Projet participatif de tous ?</vt:lpstr>
      <vt:lpstr>Conclusion/Remerciements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INTERVENTION E.T.R</dc:title>
  <dc:creator>Indriliunas Roland</dc:creator>
  <cp:lastModifiedBy>Indriliunas Roland</cp:lastModifiedBy>
  <cp:revision>35</cp:revision>
  <dcterms:created xsi:type="dcterms:W3CDTF">2023-10-12T09:24:33Z</dcterms:created>
  <dcterms:modified xsi:type="dcterms:W3CDTF">2023-10-13T15:50:42Z</dcterms:modified>
</cp:coreProperties>
</file>